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77" r:id="rId5"/>
    <p:sldId id="258" r:id="rId6"/>
    <p:sldId id="278" r:id="rId7"/>
    <p:sldId id="268" r:id="rId8"/>
    <p:sldId id="274" r:id="rId9"/>
    <p:sldId id="275" r:id="rId10"/>
    <p:sldId id="27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DD5"/>
    <a:srgbClr val="1168BD"/>
    <a:srgbClr val="EDF4FD"/>
    <a:srgbClr val="F2F4F6"/>
    <a:srgbClr val="DFE6ED"/>
    <a:srgbClr val="A2D4F0"/>
    <a:srgbClr val="999999"/>
    <a:srgbClr val="F6D7C2"/>
    <a:srgbClr val="D9D9D9"/>
    <a:srgbClr val="B8F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28/11/2022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28/11/2022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28/11/2022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28/11/2022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5.png"/><Relationship Id="rId18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8.pn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5" Type="http://schemas.openxmlformats.org/officeDocument/2006/relationships/image" Target="../media/image17.emf"/><Relationship Id="rId10" Type="http://schemas.microsoft.com/office/2007/relationships/hdphoto" Target="../media/hdphoto4.wdp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Full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6C4B-188B-92D7-CD8B-F4CA4352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63845-0E88-92E0-DAC6-FF978F9D0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617813"/>
            <a:ext cx="2177416" cy="4602432"/>
          </a:xfrm>
        </p:spPr>
        <p:txBody>
          <a:bodyPr/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Listen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Global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548640-A1CD-D5EF-02F8-2DA727149386}"/>
              </a:ext>
            </a:extLst>
          </p:cNvPr>
          <p:cNvSpPr txBox="1">
            <a:spLocks/>
          </p:cNvSpPr>
          <p:nvPr/>
        </p:nvSpPr>
        <p:spPr>
          <a:xfrm>
            <a:off x="3699509" y="1522563"/>
            <a:ext cx="515874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Checklist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Does every diagram have a legend and a title?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Have the requirements been met?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Will the architecture characteristics stand the test of time?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Does each artifact have a readme?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Are there any implicit decisions with unintended consequences?</a:t>
            </a:r>
          </a:p>
        </p:txBody>
      </p:sp>
    </p:spTree>
    <p:extLst>
      <p:ext uri="{BB962C8B-B14F-4D97-AF65-F5344CB8AC3E}">
        <p14:creationId xmlns:p14="http://schemas.microsoft.com/office/powerpoint/2010/main" val="359374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ADDAB-855D-651D-A1E7-7CDB8A79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400" y="2070987"/>
            <a:ext cx="4912242" cy="2220925"/>
          </a:xfrm>
          <a:prstGeom prst="rect">
            <a:avLst/>
          </a:prstGeom>
        </p:spPr>
      </p:pic>
      <p:pic>
        <p:nvPicPr>
          <p:cNvPr id="1026" name="Picture 2" descr="ArchitecturalCharacteristics">
            <a:extLst>
              <a:ext uri="{FF2B5EF4-FFF2-40B4-BE49-F238E27FC236}">
                <a16:creationId xmlns:a16="http://schemas.microsoft.com/office/drawing/2014/main" id="{E8690C86-A800-CFF7-4B52-0E13911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880" y="3222329"/>
            <a:ext cx="3585570" cy="189860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yleToCharacteristicAnalysis">
            <a:extLst>
              <a:ext uri="{FF2B5EF4-FFF2-40B4-BE49-F238E27FC236}">
                <a16:creationId xmlns:a16="http://schemas.microsoft.com/office/drawing/2014/main" id="{D2C44863-F2C5-26AC-E5E9-05E1A83F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44" y="4864773"/>
            <a:ext cx="5558543" cy="1475523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main Analysis Map">
            <a:extLst>
              <a:ext uri="{FF2B5EF4-FFF2-40B4-BE49-F238E27FC236}">
                <a16:creationId xmlns:a16="http://schemas.microsoft.com/office/drawing/2014/main" id="{47A95976-40A2-ED45-8184-4CC4F1AE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10" y="558989"/>
            <a:ext cx="3276626" cy="179474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EBF1CA-F39E-DD11-B048-759CB304B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8" y="414253"/>
            <a:ext cx="2528750" cy="1974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B52F6-1EE5-ED35-90BD-FF64EBF30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7" y="2599008"/>
            <a:ext cx="2723876" cy="1926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3286F-D2D4-6C9B-85D7-76489C83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10" y="4685660"/>
            <a:ext cx="2260425" cy="16950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Establish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Skills, specialties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Working patterns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Commitment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C701F18-5B47-343D-F5DC-B73A34B8D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23" y="464155"/>
            <a:ext cx="2650096" cy="15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837E5-C4FF-F331-B358-944649308A05}"/>
              </a:ext>
            </a:extLst>
          </p:cNvPr>
          <p:cNvSpPr txBox="1"/>
          <p:nvPr/>
        </p:nvSpPr>
        <p:spPr>
          <a:xfrm>
            <a:off x="3475667" y="4363514"/>
            <a:ext cx="1654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Brainstorm</a:t>
            </a:r>
          </a:p>
        </p:txBody>
      </p:sp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3A76DA-1DE0-75B5-6532-35647F66187D}"/>
              </a:ext>
            </a:extLst>
          </p:cNvPr>
          <p:cNvGrpSpPr/>
          <p:nvPr/>
        </p:nvGrpSpPr>
        <p:grpSpPr>
          <a:xfrm>
            <a:off x="3991010" y="4457699"/>
            <a:ext cx="3204358" cy="2376547"/>
            <a:chOff x="3921034" y="4112667"/>
            <a:chExt cx="3206132" cy="23778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20077B-7EEB-1E68-8284-4773DB75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034" y="4112667"/>
              <a:ext cx="2300510" cy="2210598"/>
            </a:xfrm>
            <a:prstGeom prst="rect">
              <a:avLst/>
            </a:prstGeom>
            <a:ln w="12700">
              <a:noFill/>
            </a:ln>
            <a:scene3d>
              <a:camera prst="isometricTopUp"/>
              <a:lightRig rig="threePt" dir="t"/>
            </a:scene3d>
            <a:sp3d/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FE8CDC-83A2-3227-7AC9-55AFBE0B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216" y="4393094"/>
              <a:ext cx="2325950" cy="1871749"/>
            </a:xfrm>
            <a:prstGeom prst="rect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TopUp"/>
              <a:lightRig rig="threePt" dir="t"/>
            </a:scene3d>
            <a:sp3d/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CF0E01-D131-EB7E-325B-C1137E767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876" y="4443926"/>
              <a:ext cx="1327022" cy="2046604"/>
            </a:xfrm>
            <a:prstGeom prst="rect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isometricTopUp"/>
              <a:lightRig rig="threePt" dir="t"/>
            </a:scene3d>
            <a:sp3d/>
          </p:spPr>
        </p:pic>
      </p:grp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725D79A-DAC9-6397-5790-922C8C40AB3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112" y="3297489"/>
            <a:ext cx="3188148" cy="2375559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A721FE-C60B-B06A-FB95-F87BC95D26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058" y="2409050"/>
            <a:ext cx="3066256" cy="2462948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8470837" y="597898"/>
            <a:ext cx="559251" cy="4650378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1" y="508423"/>
            <a:ext cx="7543800" cy="702302"/>
          </a:xfrm>
        </p:spPr>
        <p:txBody>
          <a:bodyPr>
            <a:normAutofit/>
          </a:bodyPr>
          <a:lstStyle/>
          <a:p>
            <a:r>
              <a:rPr lang="en-GB" sz="2800" dirty="0"/>
              <a:t>Connect the dots</a:t>
            </a:r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6418115" y="5265545"/>
            <a:ext cx="2725885" cy="920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dirty="0"/>
              <a:t>Straight </a:t>
            </a:r>
          </a:p>
          <a:p>
            <a:pPr algn="r"/>
            <a:r>
              <a:rPr lang="en-GB" sz="2800" dirty="0"/>
              <a:t>through </a:t>
            </a:r>
          </a:p>
          <a:p>
            <a:pPr algn="r"/>
            <a:r>
              <a:rPr lang="en-GB" sz="2800" dirty="0"/>
              <a:t>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9840F7-28CF-A37E-0944-B87331A5831A}"/>
              </a:ext>
            </a:extLst>
          </p:cNvPr>
          <p:cNvGrpSpPr/>
          <p:nvPr/>
        </p:nvGrpSpPr>
        <p:grpSpPr>
          <a:xfrm>
            <a:off x="399454" y="5577095"/>
            <a:ext cx="699968" cy="608922"/>
            <a:chOff x="378945" y="5577095"/>
            <a:chExt cx="699968" cy="60892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866DD864-80D7-3670-61AA-1C79F4679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8945" y="5885321"/>
              <a:ext cx="274728" cy="27472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886B48-5D96-E082-C6E4-2ED62412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7873" y="5577095"/>
              <a:ext cx="274728" cy="27472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8A414D2-ED19-998A-F7E3-E0712630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185" y="5911289"/>
              <a:ext cx="274728" cy="274728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481" y="1166127"/>
            <a:ext cx="885914" cy="88591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3630" y="4340395"/>
            <a:ext cx="411616" cy="41161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344" y="2877124"/>
            <a:ext cx="638188" cy="638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E4FB8A-629C-AEEC-1968-4764397AE2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5981" y="1953058"/>
            <a:ext cx="3835796" cy="1638986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7AD34-925C-ED1F-461B-E7A6E5A60CC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2675" b="19321"/>
          <a:stretch/>
        </p:blipFill>
        <p:spPr>
          <a:xfrm>
            <a:off x="3833235" y="1184952"/>
            <a:ext cx="3444331" cy="2076129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75FFAD-3FC7-FCBE-F5F3-2E284F31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35" y="513067"/>
            <a:ext cx="3444332" cy="2213899"/>
          </a:xfrm>
          <a:prstGeom prst="rect">
            <a:avLst/>
          </a:prstGeom>
          <a:ln w="12700">
            <a:noFill/>
          </a:ln>
          <a:scene3d>
            <a:camera prst="isometricTopUp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51B68C-7373-A6B7-E2B6-4A11F2289E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5293" y="150336"/>
            <a:ext cx="1990725" cy="1097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1C57B6-31F5-B91C-5A59-1ED0F8B5728F}"/>
              </a:ext>
            </a:extLst>
          </p:cNvPr>
          <p:cNvSpPr/>
          <p:nvPr/>
        </p:nvSpPr>
        <p:spPr>
          <a:xfrm>
            <a:off x="6737425" y="189887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4E9748-3254-588B-70AE-9A27014927FF}"/>
              </a:ext>
            </a:extLst>
          </p:cNvPr>
          <p:cNvSpPr/>
          <p:nvPr/>
        </p:nvSpPr>
        <p:spPr>
          <a:xfrm>
            <a:off x="7258487" y="211982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D400B-31DA-44E1-B565-CAADC7891B21}"/>
              </a:ext>
            </a:extLst>
          </p:cNvPr>
          <p:cNvSpPr/>
          <p:nvPr/>
        </p:nvSpPr>
        <p:spPr>
          <a:xfrm>
            <a:off x="4513813" y="821093"/>
            <a:ext cx="1684860" cy="6479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0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ADR-003 Architecture Characteristic Security</a:t>
            </a:r>
          </a:p>
          <a:p>
            <a:pPr algn="l"/>
            <a:r>
              <a:rPr lang="en-GB" sz="1000" dirty="0">
                <a:solidFill>
                  <a:srgbClr val="000000"/>
                </a:solidFill>
                <a:latin typeface="Architects Daughter" pitchFamily="2" charset="0"/>
              </a:rPr>
              <a:t>o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fficer safety</a:t>
            </a:r>
          </a:p>
          <a:p>
            <a:pPr algn="l"/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zero trust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CB3F0-44D2-9852-9EBF-D4E56058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47" y="733537"/>
            <a:ext cx="1245275" cy="7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4A99E7-3BC5-62BF-9C68-0DC1FA4EE665}"/>
              </a:ext>
            </a:extLst>
          </p:cNvPr>
          <p:cNvSpPr/>
          <p:nvPr/>
        </p:nvSpPr>
        <p:spPr>
          <a:xfrm>
            <a:off x="4901310" y="186217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Single device 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to email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452FD4-074B-9F29-57A3-C03B2274F562}"/>
              </a:ext>
            </a:extLst>
          </p:cNvPr>
          <p:cNvSpPr/>
          <p:nvPr/>
        </p:nvSpPr>
        <p:spPr>
          <a:xfrm>
            <a:off x="5680596" y="167793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Location tracking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367D19-12B7-2291-C317-4CF8F73A0449}"/>
              </a:ext>
            </a:extLst>
          </p:cNvPr>
          <p:cNvSpPr/>
          <p:nvPr/>
        </p:nvSpPr>
        <p:spPr>
          <a:xfrm>
            <a:off x="4968482" y="5789728"/>
            <a:ext cx="1684860" cy="24427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ADR-013 Design to protect officer location</a:t>
            </a:r>
            <a:endParaRPr lang="en-GB" sz="1000" dirty="0">
              <a:solidFill>
                <a:srgbClr val="000000"/>
              </a:solidFill>
              <a:latin typeface="Architects Daught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F5224-5747-84F5-FBB0-832E16DEDAE4}"/>
              </a:ext>
            </a:extLst>
          </p:cNvPr>
          <p:cNvSpPr txBox="1"/>
          <p:nvPr/>
        </p:nvSpPr>
        <p:spPr>
          <a:xfrm>
            <a:off x="2076101" y="3922236"/>
            <a:ext cx="1879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ADR-016 Data Protection, delete functionality</a:t>
            </a:r>
            <a:endParaRPr lang="en-GB" sz="1000" b="0" i="0" dirty="0">
              <a:solidFill>
                <a:srgbClr val="000000"/>
              </a:solidFill>
              <a:effectLst/>
              <a:latin typeface="Architects Daught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90C667-4E0A-3524-34BF-6228452CD456}"/>
              </a:ext>
            </a:extLst>
          </p:cNvPr>
          <p:cNvSpPr/>
          <p:nvPr/>
        </p:nvSpPr>
        <p:spPr>
          <a:xfrm>
            <a:off x="5829087" y="3576180"/>
            <a:ext cx="963515" cy="702303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Interaction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4377F-0A80-EADD-1116-4AD56E5F1111}"/>
              </a:ext>
            </a:extLst>
          </p:cNvPr>
          <p:cNvSpPr/>
          <p:nvPr/>
        </p:nvSpPr>
        <p:spPr>
          <a:xfrm>
            <a:off x="5536988" y="223100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SR-02</a:t>
            </a:r>
          </a:p>
          <a:p>
            <a:pPr algn="ctr"/>
            <a:r>
              <a:rPr lang="en-GB" sz="800" dirty="0" err="1">
                <a:solidFill>
                  <a:schemeClr val="tx1"/>
                </a:solidFill>
              </a:rPr>
              <a:t>Opt</a:t>
            </a:r>
            <a:r>
              <a:rPr lang="en-GB" sz="800" dirty="0">
                <a:solidFill>
                  <a:schemeClr val="tx1"/>
                </a:solidFill>
              </a:rPr>
              <a:t> in notifications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A2B2E88-DF0A-48CA-17EB-01B8D2FFA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79" y="1454461"/>
            <a:ext cx="1510410" cy="13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03D9AD-6CD7-431A-ABFC-F57F34CAD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82" y="4646454"/>
            <a:ext cx="1852199" cy="1777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923DAEA-78EF-0CF6-3FFD-2A667C432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481" y="1260521"/>
            <a:ext cx="968329" cy="9683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ADEBDB2-FE4F-44C6-B908-04F9FD9E5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945" y="5885321"/>
            <a:ext cx="297372" cy="297372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824C1013-3946-FD76-493B-082699EB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1" y="508423"/>
            <a:ext cx="7543800" cy="702302"/>
          </a:xfrm>
        </p:spPr>
        <p:txBody>
          <a:bodyPr>
            <a:normAutofit/>
          </a:bodyPr>
          <a:lstStyle/>
          <a:p>
            <a:r>
              <a:rPr lang="en-GB" sz="2800" dirty="0"/>
              <a:t>Connect the dots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85BDB7D-2516-D4A0-DF44-200B72531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691" y="4322346"/>
            <a:ext cx="449908" cy="4499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83FBA3B-B4B0-D2A7-55B1-DD8076298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17" y="5423334"/>
            <a:ext cx="297372" cy="29737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C5CB039-5A6F-9CA4-9249-312E00343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023" y="5967471"/>
            <a:ext cx="297372" cy="29737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03556D1-693C-7514-E144-BBBA9513C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1867" y="2515204"/>
            <a:ext cx="697557" cy="6975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AAF391-1D0E-EF28-7311-4EC9DE26801E}"/>
              </a:ext>
            </a:extLst>
          </p:cNvPr>
          <p:cNvSpPr/>
          <p:nvPr/>
        </p:nvSpPr>
        <p:spPr>
          <a:xfrm>
            <a:off x="4518859" y="3844997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#HeyBlue! UI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9E4C19-B0F3-6984-4BA1-B03A181939C7}"/>
              </a:ext>
            </a:extLst>
          </p:cNvPr>
          <p:cNvSpPr/>
          <p:nvPr/>
        </p:nvSpPr>
        <p:spPr>
          <a:xfrm>
            <a:off x="6260060" y="4646454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Location Manager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7F92F8-4334-E3A9-1226-8F8CAB681DA3}"/>
              </a:ext>
            </a:extLst>
          </p:cNvPr>
          <p:cNvSpPr/>
          <p:nvPr/>
        </p:nvSpPr>
        <p:spPr>
          <a:xfrm>
            <a:off x="4428058" y="4597400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Profile Manager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4CCF53-DBAE-2238-D6CC-0E472CD7CC62}"/>
              </a:ext>
            </a:extLst>
          </p:cNvPr>
          <p:cNvSpPr/>
          <p:nvPr/>
        </p:nvSpPr>
        <p:spPr>
          <a:xfrm>
            <a:off x="5580685" y="4446562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User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EE21DA-B4C7-78FD-47CA-9E3F75C9762A}"/>
              </a:ext>
            </a:extLst>
          </p:cNvPr>
          <p:cNvSpPr/>
          <p:nvPr/>
        </p:nvSpPr>
        <p:spPr>
          <a:xfrm>
            <a:off x="6925073" y="4346453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Connection Manager</a:t>
            </a:r>
          </a:p>
        </p:txBody>
      </p:sp>
    </p:spTree>
    <p:extLst>
      <p:ext uri="{BB962C8B-B14F-4D97-AF65-F5344CB8AC3E}">
        <p14:creationId xmlns:p14="http://schemas.microsoft.com/office/powerpoint/2010/main" val="156592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312309" y="5825250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Activity Group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96405" y="582524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84249" y="580655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72748" y="582524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43931" y="541401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B5443F-7D0A-2312-511E-4F248F16BDB6}"/>
              </a:ext>
            </a:extLst>
          </p:cNvPr>
          <p:cNvGrpSpPr/>
          <p:nvPr/>
        </p:nvGrpSpPr>
        <p:grpSpPr>
          <a:xfrm>
            <a:off x="216285" y="1600200"/>
            <a:ext cx="8629650" cy="3676650"/>
            <a:chOff x="216285" y="1600200"/>
            <a:chExt cx="8629650" cy="3676650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BEB9B7-656D-942F-8715-F07334FDD64C}"/>
                </a:ext>
              </a:extLst>
            </p:cNvPr>
            <p:cNvSpPr/>
            <p:nvPr/>
          </p:nvSpPr>
          <p:spPr>
            <a:xfrm>
              <a:off x="216285" y="1600200"/>
              <a:ext cx="8629650" cy="3676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D78D7D-CB16-17FA-7073-5E3273A61E4C}"/>
                </a:ext>
              </a:extLst>
            </p:cNvPr>
            <p:cNvSpPr/>
            <p:nvPr/>
          </p:nvSpPr>
          <p:spPr>
            <a:xfrm>
              <a:off x="337171" y="2393011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300BF-6B02-3271-5D04-83909ED49BCC}"/>
                </a:ext>
              </a:extLst>
            </p:cNvPr>
            <p:cNvSpPr/>
            <p:nvPr/>
          </p:nvSpPr>
          <p:spPr>
            <a:xfrm>
              <a:off x="1071011" y="2393011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US-002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Notify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CC9AA4-D813-2CDF-74EB-17389FDD4B5F}"/>
                </a:ext>
              </a:extLst>
            </p:cNvPr>
            <p:cNvSpPr/>
            <p:nvPr/>
          </p:nvSpPr>
          <p:spPr>
            <a:xfrm>
              <a:off x="1827097" y="2421586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US-003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B9E57-7F78-5BFD-A975-09406FBDB312}"/>
                </a:ext>
              </a:extLst>
            </p:cNvPr>
            <p:cNvSpPr/>
            <p:nvPr/>
          </p:nvSpPr>
          <p:spPr>
            <a:xfrm>
              <a:off x="3343400" y="241164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US-005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6F745-5158-1713-F866-D00864A950C7}"/>
                </a:ext>
              </a:extLst>
            </p:cNvPr>
            <p:cNvSpPr/>
            <p:nvPr/>
          </p:nvSpPr>
          <p:spPr>
            <a:xfrm>
              <a:off x="337171" y="299845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Citizen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B5EEE0-27D4-E733-AE5D-AB1DF7289DFC}"/>
                </a:ext>
              </a:extLst>
            </p:cNvPr>
            <p:cNvSpPr/>
            <p:nvPr/>
          </p:nvSpPr>
          <p:spPr>
            <a:xfrm>
              <a:off x="2603841" y="240149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US-004 Earn 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AF2626-6B73-F990-83B5-0EB2CA3A7453}"/>
                </a:ext>
              </a:extLst>
            </p:cNvPr>
            <p:cNvSpPr/>
            <p:nvPr/>
          </p:nvSpPr>
          <p:spPr>
            <a:xfrm>
              <a:off x="337171" y="354181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Officer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2927C0-28A4-20C2-9066-2A2B8853D6AD}"/>
                </a:ext>
              </a:extLst>
            </p:cNvPr>
            <p:cNvSpPr/>
            <p:nvPr/>
          </p:nvSpPr>
          <p:spPr>
            <a:xfrm>
              <a:off x="296477" y="408517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profile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DD0586-777D-4DCC-D280-F06957E3DE4F}"/>
                </a:ext>
              </a:extLst>
            </p:cNvPr>
            <p:cNvSpPr/>
            <p:nvPr/>
          </p:nvSpPr>
          <p:spPr>
            <a:xfrm>
              <a:off x="2603841" y="298892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Calculate Rewards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D4973B-7AAE-5887-00B8-7A03D73C9A5F}"/>
                </a:ext>
              </a:extLst>
            </p:cNvPr>
            <p:cNvSpPr/>
            <p:nvPr/>
          </p:nvSpPr>
          <p:spPr>
            <a:xfrm>
              <a:off x="2603841" y="3544787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 rewards to profile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FD31F6-CEEB-52D1-2861-FE9F682E6E9B}"/>
                </a:ext>
              </a:extLst>
            </p:cNvPr>
            <p:cNvSpPr/>
            <p:nvPr/>
          </p:nvSpPr>
          <p:spPr>
            <a:xfrm>
              <a:off x="3399857" y="298810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#HeyBlue feed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ED45EC-4AE0-7780-86FD-17FE2AB11DAB}"/>
                </a:ext>
              </a:extLst>
            </p:cNvPr>
            <p:cNvSpPr/>
            <p:nvPr/>
          </p:nvSpPr>
          <p:spPr>
            <a:xfrm>
              <a:off x="3410417" y="3503054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Social Media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7B857A-0F3D-9CF6-48F0-BCE91442E4FF}"/>
                </a:ext>
              </a:extLst>
            </p:cNvPr>
            <p:cNvSpPr/>
            <p:nvPr/>
          </p:nvSpPr>
          <p:spPr>
            <a:xfrm>
              <a:off x="1821411" y="3518361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Option to connect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257173-A7E5-94AD-411A-26AA94047E99}"/>
                </a:ext>
              </a:extLst>
            </p:cNvPr>
            <p:cNvSpPr/>
            <p:nvPr/>
          </p:nvSpPr>
          <p:spPr>
            <a:xfrm>
              <a:off x="1085555" y="2980439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Location Tracking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39F992-6A31-0F7F-9A11-EEAA9E1BA73A}"/>
                </a:ext>
              </a:extLst>
            </p:cNvPr>
            <p:cNvSpPr/>
            <p:nvPr/>
          </p:nvSpPr>
          <p:spPr>
            <a:xfrm>
              <a:off x="1833939" y="2998457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 Alert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016B92-37FC-A6D2-0E21-9DD531EC2C5D}"/>
                </a:ext>
              </a:extLst>
            </p:cNvPr>
            <p:cNvSpPr/>
            <p:nvPr/>
          </p:nvSpPr>
          <p:spPr>
            <a:xfrm>
              <a:off x="1853986" y="4038264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Get 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AE3458-253D-5DE2-B5D3-EB52A82B797D}"/>
                </a:ext>
              </a:extLst>
            </p:cNvPr>
            <p:cNvSpPr/>
            <p:nvPr/>
          </p:nvSpPr>
          <p:spPr>
            <a:xfrm>
              <a:off x="5691281" y="2375066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US-008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Redeem Points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94C5D-BF86-79CD-A6CB-72C4C9F2D122}"/>
                </a:ext>
              </a:extLst>
            </p:cNvPr>
            <p:cNvSpPr/>
            <p:nvPr/>
          </p:nvSpPr>
          <p:spPr>
            <a:xfrm>
              <a:off x="4911763" y="2375066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US-007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store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57BDD0-7F27-2172-D620-B1499942FA70}"/>
                </a:ext>
              </a:extLst>
            </p:cNvPr>
            <p:cNvSpPr/>
            <p:nvPr/>
          </p:nvSpPr>
          <p:spPr>
            <a:xfrm>
              <a:off x="7273093" y="237506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US-010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Points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2EC20-CE94-5DB5-389E-3B3AAA997C09}"/>
                </a:ext>
              </a:extLst>
            </p:cNvPr>
            <p:cNvSpPr/>
            <p:nvPr/>
          </p:nvSpPr>
          <p:spPr>
            <a:xfrm>
              <a:off x="6507232" y="298818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Registers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6012D-AA77-E0DB-1E19-C213E36404FD}"/>
                </a:ext>
              </a:extLst>
            </p:cNvPr>
            <p:cNvSpPr/>
            <p:nvPr/>
          </p:nvSpPr>
          <p:spPr>
            <a:xfrm>
              <a:off x="7280336" y="294041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charity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E00011-F6F8-27CB-DB30-96DD9315C5C4}"/>
                </a:ext>
              </a:extLst>
            </p:cNvPr>
            <p:cNvSpPr/>
            <p:nvPr/>
          </p:nvSpPr>
          <p:spPr>
            <a:xfrm>
              <a:off x="6471805" y="235571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US-009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Charities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19C043-795B-A327-229B-2A224EC3F2EB}"/>
                </a:ext>
              </a:extLst>
            </p:cNvPr>
            <p:cNvSpPr/>
            <p:nvPr/>
          </p:nvSpPr>
          <p:spPr>
            <a:xfrm>
              <a:off x="4955533" y="294041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Retailer creates storefront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F4E908-0B16-803C-C5D9-C4C279B6F477}"/>
                </a:ext>
              </a:extLst>
            </p:cNvPr>
            <p:cNvSpPr/>
            <p:nvPr/>
          </p:nvSpPr>
          <p:spPr>
            <a:xfrm>
              <a:off x="5720578" y="296249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Spend Manager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1E99B-8BA1-47EB-2F58-0B5254BE7BEB}"/>
                </a:ext>
              </a:extLst>
            </p:cNvPr>
            <p:cNvSpPr/>
            <p:nvPr/>
          </p:nvSpPr>
          <p:spPr>
            <a:xfrm>
              <a:off x="5724576" y="354181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points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DBFE4D-CA56-6A54-CF29-268799F81371}"/>
                </a:ext>
              </a:extLst>
            </p:cNvPr>
            <p:cNvSpPr/>
            <p:nvPr/>
          </p:nvSpPr>
          <p:spPr>
            <a:xfrm>
              <a:off x="5724575" y="4085172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Purchase Items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48ED2EF-BE09-EB2B-8406-74C063269C78}"/>
                </a:ext>
              </a:extLst>
            </p:cNvPr>
            <p:cNvSpPr/>
            <p:nvPr/>
          </p:nvSpPr>
          <p:spPr>
            <a:xfrm>
              <a:off x="308596" y="463346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Delete profile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C59DE3-E35D-755D-9FD6-FE69AB24F69B}"/>
                </a:ext>
              </a:extLst>
            </p:cNvPr>
            <p:cNvSpPr/>
            <p:nvPr/>
          </p:nvSpPr>
          <p:spPr>
            <a:xfrm>
              <a:off x="8062412" y="296249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metrics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0DF8DF-B11F-E0E9-9B5D-68D7874A800A}"/>
                </a:ext>
              </a:extLst>
            </p:cNvPr>
            <p:cNvSpPr/>
            <p:nvPr/>
          </p:nvSpPr>
          <p:spPr>
            <a:xfrm>
              <a:off x="8076460" y="3551986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Present metrics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3E4A10-CD85-2B91-F6AE-C05B56CD716A}"/>
                </a:ext>
              </a:extLst>
            </p:cNvPr>
            <p:cNvSpPr/>
            <p:nvPr/>
          </p:nvSpPr>
          <p:spPr>
            <a:xfrm>
              <a:off x="8030446" y="235826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analytics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450A7E-0A78-05AC-0EF2-0D78614AF7CD}"/>
                </a:ext>
              </a:extLst>
            </p:cNvPr>
            <p:cNvSpPr/>
            <p:nvPr/>
          </p:nvSpPr>
          <p:spPr>
            <a:xfrm>
              <a:off x="337171" y="1748293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D88D46-7661-88EF-7199-046D90BA5814}"/>
                </a:ext>
              </a:extLst>
            </p:cNvPr>
            <p:cNvSpPr/>
            <p:nvPr/>
          </p:nvSpPr>
          <p:spPr>
            <a:xfrm>
              <a:off x="4180534" y="1748293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 &amp; Redeem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FFE1BD-C625-EC9F-BCE8-5FDCE6BBE38C}"/>
                </a:ext>
              </a:extLst>
            </p:cNvPr>
            <p:cNvSpPr/>
            <p:nvPr/>
          </p:nvSpPr>
          <p:spPr>
            <a:xfrm>
              <a:off x="3343399" y="1768486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Media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4B689C-65FA-1DE1-FDDE-78008DA81009}"/>
                </a:ext>
              </a:extLst>
            </p:cNvPr>
            <p:cNvSpPr/>
            <p:nvPr/>
          </p:nvSpPr>
          <p:spPr>
            <a:xfrm>
              <a:off x="8030446" y="1766058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Analytics &amp; Reporting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763AC3-5F93-6888-AA62-B3612A43DB1A}"/>
                </a:ext>
              </a:extLst>
            </p:cNvPr>
            <p:cNvSpPr/>
            <p:nvPr/>
          </p:nvSpPr>
          <p:spPr>
            <a:xfrm>
              <a:off x="4166487" y="296249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Business storefront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E7BC5-3B1A-D143-F41E-7F25569ABCDD}"/>
                </a:ext>
              </a:extLst>
            </p:cNvPr>
            <p:cNvSpPr/>
            <p:nvPr/>
          </p:nvSpPr>
          <p:spPr>
            <a:xfrm>
              <a:off x="4180535" y="3551986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front page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86AA5B-852B-A47B-3854-12539068C461}"/>
                </a:ext>
              </a:extLst>
            </p:cNvPr>
            <p:cNvSpPr/>
            <p:nvPr/>
          </p:nvSpPr>
          <p:spPr>
            <a:xfrm>
              <a:off x="4134521" y="235826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US-006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3</a:t>
              </a:r>
              <a:r>
                <a:rPr lang="en-GB" sz="800" baseline="30000" dirty="0">
                  <a:solidFill>
                    <a:schemeClr val="tx1"/>
                  </a:solidFill>
                </a:rPr>
                <a:t>rd</a:t>
              </a:r>
              <a:r>
                <a:rPr lang="en-GB" sz="800" dirty="0">
                  <a:solidFill>
                    <a:schemeClr val="tx1"/>
                  </a:solidFill>
                </a:rPr>
                <a:t> Party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943A3A-5FE6-AE6F-43B3-545CF1C7BC60}"/>
                </a:ext>
              </a:extLst>
            </p:cNvPr>
            <p:cNvSpPr/>
            <p:nvPr/>
          </p:nvSpPr>
          <p:spPr>
            <a:xfrm>
              <a:off x="4185618" y="4063897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Manage </a:t>
              </a:r>
              <a:r>
                <a:rPr lang="en-GB" sz="800" dirty="0" err="1">
                  <a:solidFill>
                    <a:schemeClr val="tx1"/>
                  </a:solidFill>
                </a:rPr>
                <a:t>catalog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F13890-D8C4-C297-33C7-32E694E315EC}"/>
                </a:ext>
              </a:extLst>
            </p:cNvPr>
            <p:cNvSpPr/>
            <p:nvPr/>
          </p:nvSpPr>
          <p:spPr>
            <a:xfrm>
              <a:off x="1085555" y="3514121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Officer location shutoff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50797E-050C-8666-1019-C57911282774}"/>
                </a:ext>
              </a:extLst>
            </p:cNvPr>
            <p:cNvSpPr/>
            <p:nvPr/>
          </p:nvSpPr>
          <p:spPr>
            <a:xfrm>
              <a:off x="4950653" y="3551986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location alerts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A76E97-472E-D90D-80EC-F86EEDDCB86F}"/>
              </a:ext>
            </a:extLst>
          </p:cNvPr>
          <p:cNvGrpSpPr/>
          <p:nvPr/>
        </p:nvGrpSpPr>
        <p:grpSpPr>
          <a:xfrm>
            <a:off x="216285" y="1514474"/>
            <a:ext cx="8629650" cy="4857750"/>
            <a:chOff x="199274" y="1648560"/>
            <a:chExt cx="8629650" cy="4857750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BEB9B7-656D-942F-8715-F07334FDD64C}"/>
                </a:ext>
              </a:extLst>
            </p:cNvPr>
            <p:cNvSpPr/>
            <p:nvPr/>
          </p:nvSpPr>
          <p:spPr>
            <a:xfrm>
              <a:off x="199274" y="1648560"/>
              <a:ext cx="8629650" cy="4857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D78D7D-CB16-17FA-7073-5E3273A61E4C}"/>
                </a:ext>
              </a:extLst>
            </p:cNvPr>
            <p:cNvSpPr/>
            <p:nvPr/>
          </p:nvSpPr>
          <p:spPr>
            <a:xfrm>
              <a:off x="32016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300BF-6B02-3271-5D04-83909ED49BCC}"/>
                </a:ext>
              </a:extLst>
            </p:cNvPr>
            <p:cNvSpPr/>
            <p:nvPr/>
          </p:nvSpPr>
          <p:spPr>
            <a:xfrm>
              <a:off x="105400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US-002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Notify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CC9AA4-D813-2CDF-74EB-17389FDD4B5F}"/>
                </a:ext>
              </a:extLst>
            </p:cNvPr>
            <p:cNvSpPr/>
            <p:nvPr/>
          </p:nvSpPr>
          <p:spPr>
            <a:xfrm>
              <a:off x="1810086" y="255567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US-003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B9E57-7F78-5BFD-A975-09406FBDB312}"/>
                </a:ext>
              </a:extLst>
            </p:cNvPr>
            <p:cNvSpPr/>
            <p:nvPr/>
          </p:nvSpPr>
          <p:spPr>
            <a:xfrm>
              <a:off x="3326389" y="254573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US-005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6F745-5158-1713-F866-D00864A950C7}"/>
                </a:ext>
              </a:extLst>
            </p:cNvPr>
            <p:cNvSpPr/>
            <p:nvPr/>
          </p:nvSpPr>
          <p:spPr>
            <a:xfrm>
              <a:off x="320160" y="313254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Citizen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B5EEE0-27D4-E733-AE5D-AB1DF7289DFC}"/>
                </a:ext>
              </a:extLst>
            </p:cNvPr>
            <p:cNvSpPr/>
            <p:nvPr/>
          </p:nvSpPr>
          <p:spPr>
            <a:xfrm>
              <a:off x="2586830" y="2535578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US-004 Earn 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AF2626-6B73-F990-83B5-0EB2CA3A7453}"/>
                </a:ext>
              </a:extLst>
            </p:cNvPr>
            <p:cNvSpPr/>
            <p:nvPr/>
          </p:nvSpPr>
          <p:spPr>
            <a:xfrm>
              <a:off x="320160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Officer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2927C0-28A4-20C2-9066-2A2B8853D6AD}"/>
                </a:ext>
              </a:extLst>
            </p:cNvPr>
            <p:cNvSpPr/>
            <p:nvPr/>
          </p:nvSpPr>
          <p:spPr>
            <a:xfrm>
              <a:off x="279466" y="421925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profile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DD0586-777D-4DCC-D280-F06957E3DE4F}"/>
                </a:ext>
              </a:extLst>
            </p:cNvPr>
            <p:cNvSpPr/>
            <p:nvPr/>
          </p:nvSpPr>
          <p:spPr>
            <a:xfrm>
              <a:off x="2586830" y="3123006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Calculate Rewards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D4973B-7AAE-5887-00B8-7A03D73C9A5F}"/>
                </a:ext>
              </a:extLst>
            </p:cNvPr>
            <p:cNvSpPr/>
            <p:nvPr/>
          </p:nvSpPr>
          <p:spPr>
            <a:xfrm>
              <a:off x="2586830" y="367887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 rewards to profile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8E8E9D-027F-A75E-B436-53B06B032D3F}"/>
                </a:ext>
              </a:extLst>
            </p:cNvPr>
            <p:cNvSpPr/>
            <p:nvPr/>
          </p:nvSpPr>
          <p:spPr>
            <a:xfrm>
              <a:off x="295298" y="5778361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Activity Group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FD31F6-CEEB-52D1-2861-FE9F682E6E9B}"/>
                </a:ext>
              </a:extLst>
            </p:cNvPr>
            <p:cNvSpPr/>
            <p:nvPr/>
          </p:nvSpPr>
          <p:spPr>
            <a:xfrm>
              <a:off x="3382846" y="312219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#HeyBlue feed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ED45EC-4AE0-7780-86FD-17FE2AB11DAB}"/>
                </a:ext>
              </a:extLst>
            </p:cNvPr>
            <p:cNvSpPr/>
            <p:nvPr/>
          </p:nvSpPr>
          <p:spPr>
            <a:xfrm>
              <a:off x="3393406" y="363714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Social Media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40E20B-C1A9-1374-63F4-11D6FD68310F}"/>
                </a:ext>
              </a:extLst>
            </p:cNvPr>
            <p:cNvSpPr/>
            <p:nvPr/>
          </p:nvSpPr>
          <p:spPr>
            <a:xfrm>
              <a:off x="2679394" y="5778360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Must have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7B857A-0F3D-9CF6-48F0-BCE91442E4FF}"/>
                </a:ext>
              </a:extLst>
            </p:cNvPr>
            <p:cNvSpPr/>
            <p:nvPr/>
          </p:nvSpPr>
          <p:spPr>
            <a:xfrm>
              <a:off x="1804400" y="365244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Option to connect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257173-A7E5-94AD-411A-26AA94047E99}"/>
                </a:ext>
              </a:extLst>
            </p:cNvPr>
            <p:cNvSpPr/>
            <p:nvPr/>
          </p:nvSpPr>
          <p:spPr>
            <a:xfrm>
              <a:off x="1068544" y="3114525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Location Tracking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39F992-6A31-0F7F-9A11-EEAA9E1BA73A}"/>
                </a:ext>
              </a:extLst>
            </p:cNvPr>
            <p:cNvSpPr/>
            <p:nvPr/>
          </p:nvSpPr>
          <p:spPr>
            <a:xfrm>
              <a:off x="1816928" y="313254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 Alert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1AC45-0DE4-5980-5DF4-900A903EED16}"/>
                </a:ext>
              </a:extLst>
            </p:cNvPr>
            <p:cNvSpPr/>
            <p:nvPr/>
          </p:nvSpPr>
          <p:spPr>
            <a:xfrm>
              <a:off x="1067238" y="575966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 Stories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016B92-37FC-A6D2-0E21-9DD531EC2C5D}"/>
                </a:ext>
              </a:extLst>
            </p:cNvPr>
            <p:cNvSpPr/>
            <p:nvPr/>
          </p:nvSpPr>
          <p:spPr>
            <a:xfrm>
              <a:off x="1836975" y="417235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Get 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AE3458-253D-5DE2-B5D3-EB52A82B797D}"/>
                </a:ext>
              </a:extLst>
            </p:cNvPr>
            <p:cNvSpPr/>
            <p:nvPr/>
          </p:nvSpPr>
          <p:spPr>
            <a:xfrm>
              <a:off x="5674270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US-008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Redeem Points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94C5D-BF86-79CD-A6CB-72C4C9F2D122}"/>
                </a:ext>
              </a:extLst>
            </p:cNvPr>
            <p:cNvSpPr/>
            <p:nvPr/>
          </p:nvSpPr>
          <p:spPr>
            <a:xfrm>
              <a:off x="4894752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US-007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store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57BDD0-7F27-2172-D620-B1499942FA70}"/>
                </a:ext>
              </a:extLst>
            </p:cNvPr>
            <p:cNvSpPr/>
            <p:nvPr/>
          </p:nvSpPr>
          <p:spPr>
            <a:xfrm>
              <a:off x="7256082" y="2509151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US-010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Points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2EC20-CE94-5DB5-389E-3B3AAA997C09}"/>
                </a:ext>
              </a:extLst>
            </p:cNvPr>
            <p:cNvSpPr/>
            <p:nvPr/>
          </p:nvSpPr>
          <p:spPr>
            <a:xfrm>
              <a:off x="6490221" y="312226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Registers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6012D-AA77-E0DB-1E19-C213E36404FD}"/>
                </a:ext>
              </a:extLst>
            </p:cNvPr>
            <p:cNvSpPr/>
            <p:nvPr/>
          </p:nvSpPr>
          <p:spPr>
            <a:xfrm>
              <a:off x="7263325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charity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E00011-F6F8-27CB-DB30-96DD9315C5C4}"/>
                </a:ext>
              </a:extLst>
            </p:cNvPr>
            <p:cNvSpPr/>
            <p:nvPr/>
          </p:nvSpPr>
          <p:spPr>
            <a:xfrm>
              <a:off x="6454794" y="2489803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US-009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Charities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19C043-795B-A327-229B-2A224EC3F2EB}"/>
                </a:ext>
              </a:extLst>
            </p:cNvPr>
            <p:cNvSpPr/>
            <p:nvPr/>
          </p:nvSpPr>
          <p:spPr>
            <a:xfrm>
              <a:off x="4938522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Retailer creates storefront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F4E908-0B16-803C-C5D9-C4C279B6F477}"/>
                </a:ext>
              </a:extLst>
            </p:cNvPr>
            <p:cNvSpPr/>
            <p:nvPr/>
          </p:nvSpPr>
          <p:spPr>
            <a:xfrm>
              <a:off x="5703567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Spend Manager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1E99B-8BA1-47EB-2F58-0B5254BE7BEB}"/>
                </a:ext>
              </a:extLst>
            </p:cNvPr>
            <p:cNvSpPr/>
            <p:nvPr/>
          </p:nvSpPr>
          <p:spPr>
            <a:xfrm>
              <a:off x="5707565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points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DBFE4D-CA56-6A54-CF29-268799F81371}"/>
                </a:ext>
              </a:extLst>
            </p:cNvPr>
            <p:cNvSpPr/>
            <p:nvPr/>
          </p:nvSpPr>
          <p:spPr>
            <a:xfrm>
              <a:off x="5707564" y="4219258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Purchase Items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48ED2EF-BE09-EB2B-8406-74C063269C78}"/>
                </a:ext>
              </a:extLst>
            </p:cNvPr>
            <p:cNvSpPr/>
            <p:nvPr/>
          </p:nvSpPr>
          <p:spPr>
            <a:xfrm>
              <a:off x="291585" y="476755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Delete profile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C59DE3-E35D-755D-9FD6-FE69AB24F69B}"/>
                </a:ext>
              </a:extLst>
            </p:cNvPr>
            <p:cNvSpPr/>
            <p:nvPr/>
          </p:nvSpPr>
          <p:spPr>
            <a:xfrm>
              <a:off x="8045401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metrics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0DF8DF-B11F-E0E9-9B5D-68D7874A800A}"/>
                </a:ext>
              </a:extLst>
            </p:cNvPr>
            <p:cNvSpPr/>
            <p:nvPr/>
          </p:nvSpPr>
          <p:spPr>
            <a:xfrm>
              <a:off x="8059449" y="3686072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Present metrics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3E4A10-CD85-2B91-F6AE-C05B56CD716A}"/>
                </a:ext>
              </a:extLst>
            </p:cNvPr>
            <p:cNvSpPr/>
            <p:nvPr/>
          </p:nvSpPr>
          <p:spPr>
            <a:xfrm>
              <a:off x="8013435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analytics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450A7E-0A78-05AC-0EF2-0D78614AF7CD}"/>
                </a:ext>
              </a:extLst>
            </p:cNvPr>
            <p:cNvSpPr/>
            <p:nvPr/>
          </p:nvSpPr>
          <p:spPr>
            <a:xfrm>
              <a:off x="320160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D88D46-7661-88EF-7199-046D90BA5814}"/>
                </a:ext>
              </a:extLst>
            </p:cNvPr>
            <p:cNvSpPr/>
            <p:nvPr/>
          </p:nvSpPr>
          <p:spPr>
            <a:xfrm>
              <a:off x="4163523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 &amp; Redeem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FFE1BD-C625-EC9F-BCE8-5FDCE6BBE38C}"/>
                </a:ext>
              </a:extLst>
            </p:cNvPr>
            <p:cNvSpPr/>
            <p:nvPr/>
          </p:nvSpPr>
          <p:spPr>
            <a:xfrm>
              <a:off x="3326388" y="1902572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Media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4B689C-65FA-1DE1-FDDE-78008DA81009}"/>
                </a:ext>
              </a:extLst>
            </p:cNvPr>
            <p:cNvSpPr/>
            <p:nvPr/>
          </p:nvSpPr>
          <p:spPr>
            <a:xfrm>
              <a:off x="8013435" y="1900144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Analytics &amp; Reporting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FBEB7F87-840F-5700-8955-8A6993BF5535}"/>
                </a:ext>
              </a:extLst>
            </p:cNvPr>
            <p:cNvSpPr/>
            <p:nvPr/>
          </p:nvSpPr>
          <p:spPr>
            <a:xfrm>
              <a:off x="1855737" y="577836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Task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10AB9E-5B4A-E720-ECA0-9D7625C495FD}"/>
                </a:ext>
              </a:extLst>
            </p:cNvPr>
            <p:cNvSpPr txBox="1"/>
            <p:nvPr/>
          </p:nvSpPr>
          <p:spPr>
            <a:xfrm>
              <a:off x="226920" y="5338546"/>
              <a:ext cx="458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Legend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763AC3-5F93-6888-AA62-B3612A43DB1A}"/>
                </a:ext>
              </a:extLst>
            </p:cNvPr>
            <p:cNvSpPr/>
            <p:nvPr/>
          </p:nvSpPr>
          <p:spPr>
            <a:xfrm>
              <a:off x="4149476" y="3096579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Business storefront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E7BC5-3B1A-D143-F41E-7F25569ABCDD}"/>
                </a:ext>
              </a:extLst>
            </p:cNvPr>
            <p:cNvSpPr/>
            <p:nvPr/>
          </p:nvSpPr>
          <p:spPr>
            <a:xfrm>
              <a:off x="4163524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front page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86AA5B-852B-A47B-3854-12539068C461}"/>
                </a:ext>
              </a:extLst>
            </p:cNvPr>
            <p:cNvSpPr/>
            <p:nvPr/>
          </p:nvSpPr>
          <p:spPr>
            <a:xfrm>
              <a:off x="4117510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US-006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3</a:t>
              </a:r>
              <a:r>
                <a:rPr lang="en-GB" sz="800" baseline="30000" dirty="0">
                  <a:solidFill>
                    <a:schemeClr val="tx1"/>
                  </a:solidFill>
                </a:rPr>
                <a:t>rd</a:t>
              </a:r>
              <a:r>
                <a:rPr lang="en-GB" sz="800" dirty="0">
                  <a:solidFill>
                    <a:schemeClr val="tx1"/>
                  </a:solidFill>
                </a:rPr>
                <a:t> Party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943A3A-5FE6-AE6F-43B3-545CF1C7BC60}"/>
                </a:ext>
              </a:extLst>
            </p:cNvPr>
            <p:cNvSpPr/>
            <p:nvPr/>
          </p:nvSpPr>
          <p:spPr>
            <a:xfrm>
              <a:off x="4168607" y="419798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Manage </a:t>
              </a:r>
              <a:r>
                <a:rPr lang="en-GB" sz="800" dirty="0" err="1">
                  <a:solidFill>
                    <a:schemeClr val="tx1"/>
                  </a:solidFill>
                </a:rPr>
                <a:t>catalog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F13890-D8C4-C297-33C7-32E694E315EC}"/>
                </a:ext>
              </a:extLst>
            </p:cNvPr>
            <p:cNvSpPr/>
            <p:nvPr/>
          </p:nvSpPr>
          <p:spPr>
            <a:xfrm>
              <a:off x="1068544" y="364820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Officer location shutoff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50797E-050C-8666-1019-C57911282774}"/>
                </a:ext>
              </a:extLst>
            </p:cNvPr>
            <p:cNvSpPr/>
            <p:nvPr/>
          </p:nvSpPr>
          <p:spPr>
            <a:xfrm>
              <a:off x="4933642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location alerts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0E1DCDE-F1D3-127C-2C8D-D2A0E1D5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" y="1547664"/>
            <a:ext cx="3178914" cy="37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470E15-CEC0-2B16-2691-C6D9E012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614" y="1513204"/>
            <a:ext cx="1491562" cy="283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5C1F358-7C2A-E33E-8CEC-1C02DDB7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31" y="1547664"/>
            <a:ext cx="1445481" cy="28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D4E71B-C56C-9896-9614-9FF37B27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23" y="1643287"/>
            <a:ext cx="4464152" cy="323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0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5" y="1036637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46B211-17E8-170D-0B7E-5492B22E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211" y="517525"/>
            <a:ext cx="2067891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1" y="1617663"/>
            <a:ext cx="6176387" cy="4602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D729B-C34C-A705-BB9D-9BBD4B77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663"/>
            <a:ext cx="4019550" cy="38624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3171825"/>
            <a:ext cx="2220717" cy="342490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Detailed Design and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Architecture Decision Record(s)</a:t>
            </a:r>
          </a:p>
        </p:txBody>
      </p:sp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3144</TotalTime>
  <Words>406</Words>
  <Application>Microsoft Office PowerPoint</Application>
  <PresentationFormat>On-screen Show (4:3)</PresentationFormat>
  <Paragraphs>171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Architects Daughter</vt:lpstr>
      <vt:lpstr>Arial</vt:lpstr>
      <vt:lpstr>Calibri</vt:lpstr>
      <vt:lpstr>Calibri Light</vt:lpstr>
      <vt:lpstr>Retrospect</vt:lpstr>
      <vt:lpstr>#HeyBlue</vt:lpstr>
      <vt:lpstr>PowerPoint Presentation</vt:lpstr>
      <vt:lpstr>Connect the dots</vt:lpstr>
      <vt:lpstr>Connect the dots</vt:lpstr>
      <vt:lpstr>#HeyBlue! Requirements  User Story Map</vt:lpstr>
      <vt:lpstr>#HeyBlue! Requirements  User Story Map</vt:lpstr>
      <vt:lpstr>PowerPoint Presentation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72</cp:revision>
  <dcterms:created xsi:type="dcterms:W3CDTF">2022-11-20T19:28:10Z</dcterms:created>
  <dcterms:modified xsi:type="dcterms:W3CDTF">2022-11-29T10:16:37Z</dcterms:modified>
</cp:coreProperties>
</file>